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967335"/>
            <a:ext cx="9144000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文字的對話</a:t>
            </a:r>
            <a:endParaRPr lang="en-US" altLang="zh-TW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zh-TW" alt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製作者</a:t>
            </a:r>
            <a:r>
              <a:rPr lang="en-US" altLang="zh-TW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r>
              <a:rPr lang="zh-TW" alt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雷起航</a:t>
            </a:r>
            <a:endParaRPr lang="en-US" altLang="zh-TW" sz="32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zh-TW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指導老師</a:t>
            </a:r>
            <a:r>
              <a:rPr lang="en-US" altLang="zh-TW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r>
              <a:rPr lang="zh-TW" alt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鄭綺瑩</a:t>
            </a:r>
            <a:endParaRPr lang="zh-TW" alt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948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212976"/>
            <a:ext cx="2511383" cy="141054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弋對戈的對話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 rot="20472139">
            <a:off x="1187624" y="3347121"/>
            <a:ext cx="1080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dirty="0" smtClean="0"/>
              <a:t>弋</a:t>
            </a:r>
            <a:endParaRPr lang="zh-TW" altLang="en-US" sz="8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6732240" y="2825641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dirty="0"/>
              <a:t>弋</a:t>
            </a:r>
          </a:p>
        </p:txBody>
      </p:sp>
      <p:sp>
        <p:nvSpPr>
          <p:cNvPr id="7" name="圓角矩形圖說文字 6"/>
          <p:cNvSpPr/>
          <p:nvPr/>
        </p:nvSpPr>
        <p:spPr>
          <a:xfrm>
            <a:off x="1116383" y="2023234"/>
            <a:ext cx="2304256" cy="129614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哈哈</a:t>
            </a:r>
            <a:r>
              <a:rPr lang="en-US" altLang="zh-TW" sz="2800" dirty="0" smtClean="0"/>
              <a:t>!</a:t>
            </a:r>
            <a:r>
              <a:rPr lang="zh-TW" altLang="en-US" sz="2800" dirty="0" smtClean="0"/>
              <a:t>你又長出一隻手了。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844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25"/>
                            </p:stCondLst>
                            <p:childTnLst>
                              <p:par>
                                <p:cTn id="13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625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625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4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戈和弋的對話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403648" y="3429000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dirty="0" smtClean="0"/>
              <a:t>戈</a:t>
            </a:r>
            <a:endParaRPr lang="zh-TW" altLang="en-US" sz="8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517828" y="2132856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dirty="0" smtClean="0"/>
              <a:t>弋</a:t>
            </a:r>
            <a:endParaRPr lang="zh-TW" altLang="en-US" sz="8000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1259632" y="1844824"/>
            <a:ext cx="2304256" cy="14401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哇</a:t>
            </a:r>
            <a:r>
              <a:rPr lang="en-US" altLang="zh-TW" sz="2800" dirty="0" smtClean="0"/>
              <a:t>! </a:t>
            </a:r>
            <a:r>
              <a:rPr lang="zh-TW" altLang="en-US" sz="2800" dirty="0" smtClean="0"/>
              <a:t>你的手是斷了嗎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8" name="圓角矩形圖說文字 7"/>
          <p:cNvSpPr/>
          <p:nvPr/>
        </p:nvSpPr>
        <p:spPr>
          <a:xfrm>
            <a:off x="4283968" y="1820044"/>
            <a:ext cx="2159191" cy="1296144"/>
          </a:xfrm>
          <a:prstGeom prst="wedgeRoundRectCallout">
            <a:avLst>
              <a:gd name="adj1" fmla="val 68744"/>
              <a:gd name="adj2" fmla="val 468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對呀</a:t>
            </a:r>
            <a:r>
              <a:rPr lang="en-US" altLang="zh-TW" sz="2800" dirty="0" smtClean="0"/>
              <a:t>!</a:t>
            </a:r>
            <a:r>
              <a:rPr lang="zh-TW" altLang="en-US" sz="2800" dirty="0" smtClean="0"/>
              <a:t>幸好我能及時去看醫生。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865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兩和丙的對話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691680" y="3573016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dirty="0" smtClean="0"/>
              <a:t>兩</a:t>
            </a:r>
            <a:endParaRPr lang="zh-TW" altLang="en-US" sz="8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588224" y="3933056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dirty="0" smtClean="0"/>
              <a:t>丙</a:t>
            </a:r>
            <a:endParaRPr lang="zh-TW" altLang="en-US" sz="8000" dirty="0"/>
          </a:p>
        </p:txBody>
      </p:sp>
      <p:sp>
        <p:nvSpPr>
          <p:cNvPr id="6" name="橢圓形圖說文字 5"/>
          <p:cNvSpPr/>
          <p:nvPr/>
        </p:nvSpPr>
        <p:spPr>
          <a:xfrm>
            <a:off x="2123728" y="1628800"/>
            <a:ext cx="2952328" cy="1944216"/>
          </a:xfrm>
          <a:prstGeom prst="wedgeEllipseCallout">
            <a:avLst>
              <a:gd name="adj1" fmla="val -42768"/>
              <a:gd name="adj2" fmla="val 59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咦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你也要生小孩啦</a:t>
            </a:r>
            <a:r>
              <a:rPr lang="en-US" altLang="zh-TW" sz="2800" dirty="0" smtClean="0"/>
              <a:t>!</a:t>
            </a:r>
            <a:r>
              <a:rPr lang="zh-TW" altLang="en-US" sz="2800" dirty="0" smtClean="0"/>
              <a:t>我要生的是雙胞胎。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317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夫和天的對話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384892" y="3645023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dirty="0" smtClean="0"/>
              <a:t>夫</a:t>
            </a:r>
            <a:endParaRPr lang="zh-TW" altLang="en-US" sz="8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876256" y="3068960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dirty="0" smtClean="0"/>
              <a:t>天</a:t>
            </a:r>
            <a:endParaRPr lang="zh-TW" altLang="en-US" sz="8000" dirty="0"/>
          </a:p>
        </p:txBody>
      </p:sp>
      <p:sp>
        <p:nvSpPr>
          <p:cNvPr id="9" name="矩形圖說文字 8"/>
          <p:cNvSpPr/>
          <p:nvPr/>
        </p:nvSpPr>
        <p:spPr>
          <a:xfrm>
            <a:off x="2051720" y="2060848"/>
            <a:ext cx="3024336" cy="1584176"/>
          </a:xfrm>
          <a:prstGeom prst="wedgeRectCallout">
            <a:avLst>
              <a:gd name="adj1" fmla="val -21902"/>
              <a:gd name="adj2" fmla="val 63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奇怪了</a:t>
            </a:r>
            <a:r>
              <a:rPr lang="en-US" altLang="zh-TW" sz="2800" dirty="0" smtClean="0"/>
              <a:t>!</a:t>
            </a:r>
            <a:r>
              <a:rPr lang="zh-TW" altLang="en-US" sz="2800" dirty="0" smtClean="0"/>
              <a:t>你的頭為什麼是平的呢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10" name="雲朵形圖說文字 9"/>
          <p:cNvSpPr/>
          <p:nvPr/>
        </p:nvSpPr>
        <p:spPr>
          <a:xfrm>
            <a:off x="6180606" y="1160748"/>
            <a:ext cx="2601888" cy="1800200"/>
          </a:xfrm>
          <a:prstGeom prst="cloudCallout">
            <a:avLst>
              <a:gd name="adj1" fmla="val -15952"/>
              <a:gd name="adj2" fmla="val 65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我的頭不是平的</a:t>
            </a:r>
            <a:r>
              <a:rPr lang="zh-TW" altLang="en-US" sz="2800" dirty="0"/>
              <a:t>，是光頭</a:t>
            </a:r>
          </a:p>
        </p:txBody>
      </p:sp>
    </p:spTree>
    <p:extLst>
      <p:ext uri="{BB962C8B-B14F-4D97-AF65-F5344CB8AC3E}">
        <p14:creationId xmlns:p14="http://schemas.microsoft.com/office/powerpoint/2010/main" val="284695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木和本的對話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27584" y="3717032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dirty="0" smtClean="0"/>
              <a:t>木</a:t>
            </a:r>
            <a:endParaRPr lang="zh-TW" altLang="en-US" sz="8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588224" y="3689737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dirty="0" smtClean="0"/>
              <a:t>本</a:t>
            </a:r>
            <a:endParaRPr lang="zh-TW" altLang="en-US" sz="8000" dirty="0"/>
          </a:p>
        </p:txBody>
      </p:sp>
      <p:sp>
        <p:nvSpPr>
          <p:cNvPr id="6" name="矩形圖說文字 5"/>
          <p:cNvSpPr/>
          <p:nvPr/>
        </p:nvSpPr>
        <p:spPr>
          <a:xfrm>
            <a:off x="1779092" y="1844824"/>
            <a:ext cx="2952328" cy="1728192"/>
          </a:xfrm>
          <a:prstGeom prst="wedgeRectCallout">
            <a:avLst>
              <a:gd name="adj1" fmla="val -47503"/>
              <a:gd name="adj2" fmla="val 70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好恐怖喔</a:t>
            </a:r>
            <a:r>
              <a:rPr lang="en-US" altLang="zh-TW" sz="2800" dirty="0" smtClean="0"/>
              <a:t>!</a:t>
            </a:r>
            <a:r>
              <a:rPr lang="zh-TW" altLang="en-US" sz="2800" dirty="0" smtClean="0"/>
              <a:t>你的屁股插了一根針</a:t>
            </a:r>
            <a:r>
              <a:rPr lang="en-US" altLang="zh-TW" sz="2800" dirty="0" smtClean="0"/>
              <a:t>!</a:t>
            </a:r>
            <a:endParaRPr lang="zh-TW" altLang="en-US" sz="2800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4932040" y="1844824"/>
            <a:ext cx="3024336" cy="1872208"/>
          </a:xfrm>
          <a:prstGeom prst="wedgeRoundRectCallout">
            <a:avLst>
              <a:gd name="adj1" fmla="val 8562"/>
              <a:gd name="adj2" fmla="val 638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哇</a:t>
            </a:r>
            <a:r>
              <a:rPr lang="en-US" altLang="zh-TW" dirty="0" smtClean="0"/>
              <a:t>!</a:t>
            </a:r>
            <a:r>
              <a:rPr lang="zh-TW" altLang="en-US" dirty="0" smtClean="0"/>
              <a:t>我現在才發現，可以幫我拔起來嗎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36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139</Words>
  <Application>Microsoft Office PowerPoint</Application>
  <PresentationFormat>如螢幕大小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壁窗</vt:lpstr>
      <vt:lpstr>PowerPoint 簡報</vt:lpstr>
      <vt:lpstr>弋對戈的對話</vt:lpstr>
      <vt:lpstr>戈和弋的對話</vt:lpstr>
      <vt:lpstr>兩和丙的對話</vt:lpstr>
      <vt:lpstr>夫和天的對話</vt:lpstr>
      <vt:lpstr>木和本的對話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資優班</dc:creator>
  <cp:lastModifiedBy>資優班</cp:lastModifiedBy>
  <cp:revision>13</cp:revision>
  <dcterms:created xsi:type="dcterms:W3CDTF">2019-04-15T00:14:54Z</dcterms:created>
  <dcterms:modified xsi:type="dcterms:W3CDTF">2019-04-29T00:41:58Z</dcterms:modified>
</cp:coreProperties>
</file>